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056" autoAdjust="0"/>
    <p:restoredTop sz="90952" autoAdjust="0"/>
  </p:normalViewPr>
  <p:slideViewPr>
    <p:cSldViewPr>
      <p:cViewPr varScale="1">
        <p:scale>
          <a:sx n="100" d="100"/>
          <a:sy n="100" d="100"/>
        </p:scale>
        <p:origin x="162"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F645171C-A1F6-D308-FDCE-61E649D7CF3D}"/>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0D858FD5-C501-047F-27A5-2846DD97FE04}"/>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9E40296A-4562-642A-3DA1-06191AD53FD7}"/>
              </a:ext>
            </a:extLst>
          </p:cNvPr>
          <p:cNvSpPr>
            <a:spLocks noGrp="1"/>
          </p:cNvSpPr>
          <p:nvPr>
            <p:ph type="sldNum" sz="quarter" idx="12"/>
          </p:nvPr>
        </p:nvSpPr>
        <p:spPr/>
        <p:txBody>
          <a:bodyPr/>
          <a:lstStyle>
            <a:lvl1pPr>
              <a:defRPr/>
            </a:lvl1pPr>
          </a:lstStyle>
          <a:p>
            <a:pPr>
              <a:defRPr/>
            </a:pPr>
            <a:fld id="{A8D34D02-636A-4868-A466-459E38CD81BA}" type="slidenum">
              <a:rPr lang="en-US" altLang="en-US"/>
              <a:pPr>
                <a:defRPr/>
              </a:pPr>
              <a:t>‹#›</a:t>
            </a:fld>
            <a:endParaRPr lang="en-US" altLang="en-US"/>
          </a:p>
        </p:txBody>
      </p:sp>
    </p:spTree>
    <p:extLst>
      <p:ext uri="{BB962C8B-B14F-4D97-AF65-F5344CB8AC3E}">
        <p14:creationId xmlns:p14="http://schemas.microsoft.com/office/powerpoint/2010/main" val="3974460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44FE198-95B4-57CE-6A81-2A360E7FB8E7}"/>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180AFF69-9C22-1380-FBDF-1B8C63E7DD95}"/>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551429FC-2AC4-21CB-A54B-060475E2174B}"/>
              </a:ext>
            </a:extLst>
          </p:cNvPr>
          <p:cNvSpPr>
            <a:spLocks noGrp="1"/>
          </p:cNvSpPr>
          <p:nvPr>
            <p:ph type="sldNum" sz="quarter" idx="12"/>
          </p:nvPr>
        </p:nvSpPr>
        <p:spPr/>
        <p:txBody>
          <a:bodyPr/>
          <a:lstStyle>
            <a:lvl1pPr>
              <a:defRPr/>
            </a:lvl1pPr>
          </a:lstStyle>
          <a:p>
            <a:pPr>
              <a:defRPr/>
            </a:pPr>
            <a:fld id="{CC1BC257-0E5B-4AA5-BBB7-FCD6FA65D850}" type="slidenum">
              <a:rPr lang="en-US" altLang="en-US"/>
              <a:pPr>
                <a:defRPr/>
              </a:pPr>
              <a:t>‹#›</a:t>
            </a:fld>
            <a:endParaRPr lang="en-US" altLang="en-US"/>
          </a:p>
        </p:txBody>
      </p:sp>
    </p:spTree>
    <p:extLst>
      <p:ext uri="{BB962C8B-B14F-4D97-AF65-F5344CB8AC3E}">
        <p14:creationId xmlns:p14="http://schemas.microsoft.com/office/powerpoint/2010/main" val="1743567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BE3EE216-890C-66E8-85A2-E9680864FD14}"/>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9B1A80DF-F3F5-1DEE-BD27-A3103B3493DC}"/>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F9F442EC-2F9B-68FC-A01A-1C575A1697F8}"/>
              </a:ext>
            </a:extLst>
          </p:cNvPr>
          <p:cNvSpPr>
            <a:spLocks noGrp="1"/>
          </p:cNvSpPr>
          <p:nvPr>
            <p:ph type="sldNum" sz="quarter" idx="12"/>
          </p:nvPr>
        </p:nvSpPr>
        <p:spPr/>
        <p:txBody>
          <a:bodyPr/>
          <a:lstStyle>
            <a:lvl1pPr>
              <a:defRPr/>
            </a:lvl1pPr>
          </a:lstStyle>
          <a:p>
            <a:pPr>
              <a:defRPr/>
            </a:pPr>
            <a:fld id="{7E643006-1F0F-4E00-ADBF-8307093097E5}" type="slidenum">
              <a:rPr lang="en-US" altLang="en-US"/>
              <a:pPr>
                <a:defRPr/>
              </a:pPr>
              <a:t>‹#›</a:t>
            </a:fld>
            <a:endParaRPr lang="en-US" altLang="en-US"/>
          </a:p>
        </p:txBody>
      </p:sp>
    </p:spTree>
    <p:extLst>
      <p:ext uri="{BB962C8B-B14F-4D97-AF65-F5344CB8AC3E}">
        <p14:creationId xmlns:p14="http://schemas.microsoft.com/office/powerpoint/2010/main" val="839023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64A3B0B-2301-8736-29E9-C368CF8BD92A}"/>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67183317-C289-E9C8-BB63-B9833D100FC3}"/>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E56B28D2-C43B-4B71-C670-27FE86A9A099}"/>
              </a:ext>
            </a:extLst>
          </p:cNvPr>
          <p:cNvSpPr>
            <a:spLocks noGrp="1"/>
          </p:cNvSpPr>
          <p:nvPr>
            <p:ph type="sldNum" sz="quarter" idx="12"/>
          </p:nvPr>
        </p:nvSpPr>
        <p:spPr/>
        <p:txBody>
          <a:bodyPr/>
          <a:lstStyle>
            <a:lvl1pPr>
              <a:defRPr/>
            </a:lvl1pPr>
          </a:lstStyle>
          <a:p>
            <a:pPr>
              <a:defRPr/>
            </a:pPr>
            <a:fld id="{0ED926E0-D1A0-40BE-B3D3-2618203BCD44}" type="slidenum">
              <a:rPr lang="en-US" altLang="en-US"/>
              <a:pPr>
                <a:defRPr/>
              </a:pPr>
              <a:t>‹#›</a:t>
            </a:fld>
            <a:endParaRPr lang="en-US" altLang="en-US"/>
          </a:p>
        </p:txBody>
      </p:sp>
    </p:spTree>
    <p:extLst>
      <p:ext uri="{BB962C8B-B14F-4D97-AF65-F5344CB8AC3E}">
        <p14:creationId xmlns:p14="http://schemas.microsoft.com/office/powerpoint/2010/main" val="4280930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2C7954B-EDD4-5CD6-6DE8-C432628957D4}"/>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C0A65E22-E029-9D23-EC42-5E6E3B7E1C28}"/>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28126E29-7906-A5B9-0F7F-7C29A3B447F8}"/>
              </a:ext>
            </a:extLst>
          </p:cNvPr>
          <p:cNvSpPr>
            <a:spLocks noGrp="1"/>
          </p:cNvSpPr>
          <p:nvPr>
            <p:ph type="sldNum" sz="quarter" idx="12"/>
          </p:nvPr>
        </p:nvSpPr>
        <p:spPr/>
        <p:txBody>
          <a:bodyPr/>
          <a:lstStyle>
            <a:lvl1pPr>
              <a:defRPr/>
            </a:lvl1pPr>
          </a:lstStyle>
          <a:p>
            <a:pPr>
              <a:defRPr/>
            </a:pPr>
            <a:fld id="{5ADCE027-7AD6-4607-BBC8-79F5E7E4EC05}" type="slidenum">
              <a:rPr lang="en-US" altLang="en-US"/>
              <a:pPr>
                <a:defRPr/>
              </a:pPr>
              <a:t>‹#›</a:t>
            </a:fld>
            <a:endParaRPr lang="en-US" altLang="en-US"/>
          </a:p>
        </p:txBody>
      </p:sp>
    </p:spTree>
    <p:extLst>
      <p:ext uri="{BB962C8B-B14F-4D97-AF65-F5344CB8AC3E}">
        <p14:creationId xmlns:p14="http://schemas.microsoft.com/office/powerpoint/2010/main" val="339861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620877F3-0640-9CE5-B205-B9DC3CD24647}"/>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752DCF40-360D-0F89-AFEE-6F65019DA69A}"/>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BFFDC107-85FB-9619-050C-F00E6E95B856}"/>
              </a:ext>
            </a:extLst>
          </p:cNvPr>
          <p:cNvSpPr>
            <a:spLocks noGrp="1"/>
          </p:cNvSpPr>
          <p:nvPr>
            <p:ph type="sldNum" sz="quarter" idx="12"/>
          </p:nvPr>
        </p:nvSpPr>
        <p:spPr/>
        <p:txBody>
          <a:bodyPr/>
          <a:lstStyle>
            <a:lvl1pPr>
              <a:defRPr/>
            </a:lvl1pPr>
          </a:lstStyle>
          <a:p>
            <a:pPr>
              <a:defRPr/>
            </a:pPr>
            <a:fld id="{810F4627-F1B5-4431-83A7-8FEA46B20E25}" type="slidenum">
              <a:rPr lang="en-US" altLang="en-US"/>
              <a:pPr>
                <a:defRPr/>
              </a:pPr>
              <a:t>‹#›</a:t>
            </a:fld>
            <a:endParaRPr lang="en-US" altLang="en-US"/>
          </a:p>
        </p:txBody>
      </p:sp>
    </p:spTree>
    <p:extLst>
      <p:ext uri="{BB962C8B-B14F-4D97-AF65-F5344CB8AC3E}">
        <p14:creationId xmlns:p14="http://schemas.microsoft.com/office/powerpoint/2010/main" val="3552379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0C2FBE18-37A1-FB58-B664-388FEA0AD0DA}"/>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F90B8FF7-1EA2-2BA0-F08A-D4C8C7CBD326}"/>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63E82B8D-F7E7-E0D2-42A2-3BE3FEE9B18D}"/>
              </a:ext>
            </a:extLst>
          </p:cNvPr>
          <p:cNvSpPr>
            <a:spLocks noGrp="1"/>
          </p:cNvSpPr>
          <p:nvPr>
            <p:ph type="sldNum" sz="quarter" idx="12"/>
          </p:nvPr>
        </p:nvSpPr>
        <p:spPr/>
        <p:txBody>
          <a:bodyPr/>
          <a:lstStyle>
            <a:lvl1pPr>
              <a:defRPr/>
            </a:lvl1pPr>
          </a:lstStyle>
          <a:p>
            <a:pPr>
              <a:defRPr/>
            </a:pPr>
            <a:fld id="{5B85EAAD-5972-456A-89A7-2278BD99231D}" type="slidenum">
              <a:rPr lang="en-US" altLang="en-US"/>
              <a:pPr>
                <a:defRPr/>
              </a:pPr>
              <a:t>‹#›</a:t>
            </a:fld>
            <a:endParaRPr lang="en-US" altLang="en-US"/>
          </a:p>
        </p:txBody>
      </p:sp>
    </p:spTree>
    <p:extLst>
      <p:ext uri="{BB962C8B-B14F-4D97-AF65-F5344CB8AC3E}">
        <p14:creationId xmlns:p14="http://schemas.microsoft.com/office/powerpoint/2010/main" val="2977837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05C7BB06-4EF6-9159-DA27-6515ADEB985B}"/>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80E3537D-23B0-78AE-61F6-256B481E7DF2}"/>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309C3564-5B41-5BEA-FE83-ABC640A83957}"/>
              </a:ext>
            </a:extLst>
          </p:cNvPr>
          <p:cNvSpPr>
            <a:spLocks noGrp="1"/>
          </p:cNvSpPr>
          <p:nvPr>
            <p:ph type="sldNum" sz="quarter" idx="12"/>
          </p:nvPr>
        </p:nvSpPr>
        <p:spPr/>
        <p:txBody>
          <a:bodyPr/>
          <a:lstStyle>
            <a:lvl1pPr>
              <a:defRPr/>
            </a:lvl1pPr>
          </a:lstStyle>
          <a:p>
            <a:pPr>
              <a:defRPr/>
            </a:pPr>
            <a:fld id="{C76C0ECA-FC23-4828-9964-56EC7507AB50}" type="slidenum">
              <a:rPr lang="en-US" altLang="en-US"/>
              <a:pPr>
                <a:defRPr/>
              </a:pPr>
              <a:t>‹#›</a:t>
            </a:fld>
            <a:endParaRPr lang="en-US" altLang="en-US"/>
          </a:p>
        </p:txBody>
      </p:sp>
    </p:spTree>
    <p:extLst>
      <p:ext uri="{BB962C8B-B14F-4D97-AF65-F5344CB8AC3E}">
        <p14:creationId xmlns:p14="http://schemas.microsoft.com/office/powerpoint/2010/main" val="1448088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0E4B149-4EEC-18AD-625D-061148DB1235}"/>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7279038F-0B71-7B46-8904-0491CE677320}"/>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C035C983-EE3A-CED4-8989-BC5186F8DB89}"/>
              </a:ext>
            </a:extLst>
          </p:cNvPr>
          <p:cNvSpPr>
            <a:spLocks noGrp="1"/>
          </p:cNvSpPr>
          <p:nvPr>
            <p:ph type="sldNum" sz="quarter" idx="12"/>
          </p:nvPr>
        </p:nvSpPr>
        <p:spPr/>
        <p:txBody>
          <a:bodyPr/>
          <a:lstStyle>
            <a:lvl1pPr>
              <a:defRPr/>
            </a:lvl1pPr>
          </a:lstStyle>
          <a:p>
            <a:pPr>
              <a:defRPr/>
            </a:pPr>
            <a:fld id="{7E69EFB7-84D6-4375-B606-14004E8FF9B2}" type="slidenum">
              <a:rPr lang="en-US" altLang="en-US"/>
              <a:pPr>
                <a:defRPr/>
              </a:pPr>
              <a:t>‹#›</a:t>
            </a:fld>
            <a:endParaRPr lang="en-US" altLang="en-US"/>
          </a:p>
        </p:txBody>
      </p:sp>
    </p:spTree>
    <p:extLst>
      <p:ext uri="{BB962C8B-B14F-4D97-AF65-F5344CB8AC3E}">
        <p14:creationId xmlns:p14="http://schemas.microsoft.com/office/powerpoint/2010/main" val="2336054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18C31A66-7F82-508A-059C-7F277CBABE27}"/>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46C99E24-94AD-54DE-A291-CA24D072C477}"/>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F2C2C570-2910-8298-6471-DFEA2AA04922}"/>
              </a:ext>
            </a:extLst>
          </p:cNvPr>
          <p:cNvSpPr>
            <a:spLocks noGrp="1"/>
          </p:cNvSpPr>
          <p:nvPr>
            <p:ph type="sldNum" sz="quarter" idx="12"/>
          </p:nvPr>
        </p:nvSpPr>
        <p:spPr/>
        <p:txBody>
          <a:bodyPr/>
          <a:lstStyle>
            <a:lvl1pPr>
              <a:defRPr/>
            </a:lvl1pPr>
          </a:lstStyle>
          <a:p>
            <a:pPr>
              <a:defRPr/>
            </a:pPr>
            <a:fld id="{E468076C-188B-4FE3-A907-F147AAAACB56}" type="slidenum">
              <a:rPr lang="en-US" altLang="en-US"/>
              <a:pPr>
                <a:defRPr/>
              </a:pPr>
              <a:t>‹#›</a:t>
            </a:fld>
            <a:endParaRPr lang="en-US" altLang="en-US"/>
          </a:p>
        </p:txBody>
      </p:sp>
    </p:spTree>
    <p:extLst>
      <p:ext uri="{BB962C8B-B14F-4D97-AF65-F5344CB8AC3E}">
        <p14:creationId xmlns:p14="http://schemas.microsoft.com/office/powerpoint/2010/main" val="34127972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6A455DFB-57B4-B817-F058-0BBFDF733507}"/>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7C053566-36C5-D5B2-99DB-50C2F5576AD0}"/>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D72A1434-A132-DCD8-DC4B-C3F36942C1D1}"/>
              </a:ext>
            </a:extLst>
          </p:cNvPr>
          <p:cNvSpPr>
            <a:spLocks noGrp="1"/>
          </p:cNvSpPr>
          <p:nvPr>
            <p:ph type="sldNum" sz="quarter" idx="12"/>
          </p:nvPr>
        </p:nvSpPr>
        <p:spPr/>
        <p:txBody>
          <a:bodyPr/>
          <a:lstStyle>
            <a:lvl1pPr>
              <a:defRPr/>
            </a:lvl1pPr>
          </a:lstStyle>
          <a:p>
            <a:pPr>
              <a:defRPr/>
            </a:pPr>
            <a:fld id="{E355D7C8-E6CE-48E5-93A4-F359989C817F}" type="slidenum">
              <a:rPr lang="en-US" altLang="en-US"/>
              <a:pPr>
                <a:defRPr/>
              </a:pPr>
              <a:t>‹#›</a:t>
            </a:fld>
            <a:endParaRPr lang="en-US" altLang="en-US"/>
          </a:p>
        </p:txBody>
      </p:sp>
    </p:spTree>
    <p:extLst>
      <p:ext uri="{BB962C8B-B14F-4D97-AF65-F5344CB8AC3E}">
        <p14:creationId xmlns:p14="http://schemas.microsoft.com/office/powerpoint/2010/main" val="3789515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E9D6ED2E-0A73-AD26-25B4-C7EE87AC267F}"/>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35C22E90-A969-CD39-2639-0ABCD6A605BE}"/>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CA64400-1510-D332-5D52-ED8B92E17E6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90C306D0-8FFF-CFAD-8B7E-44F9002BA7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F7BA222A-B204-576A-D555-93952863D9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F90FB10E-DB43-448F-B017-BB123AE9EBC3}"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ccli.com/" TargetMode="External"/><Relationship Id="rId2" Type="http://schemas.openxmlformats.org/officeDocument/2006/relationships/hyperlink" Target="https://songselect.ccli.com/about/termsofuse"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8CEB3429-579B-8A9E-26E4-80457417E123}"/>
              </a:ext>
            </a:extLst>
          </p:cNvPr>
          <p:cNvSpPr>
            <a:spLocks noGrp="1" noChangeArrowheads="1"/>
          </p:cNvSpPr>
          <p:nvPr>
            <p:ph type="title"/>
          </p:nvPr>
        </p:nvSpPr>
        <p:spPr>
          <a:xfrm>
            <a:off x="2171700" y="333375"/>
            <a:ext cx="7848600" cy="5975350"/>
          </a:xfrm>
        </p:spPr>
        <p:txBody>
          <a:bodyPr rtlCol="0">
            <a:noAutofit/>
          </a:bodyPr>
          <a:lstStyle/>
          <a:p>
            <a:pPr algn="ctr" fontAlgn="auto">
              <a:spcAft>
                <a:spcPts val="0"/>
              </a:spcAft>
              <a:defRPr/>
            </a:pPr>
            <a:r>
              <a:rPr lang="en-AU" altLang="en-US" sz="4000" dirty="0">
                <a:latin typeface="+mn-lt"/>
                <a:cs typeface="Times New Roman" panose="02020603050405020304" pitchFamily="18" charset="0"/>
              </a:rPr>
              <a:t>There's only one flag for me!</a:t>
            </a:r>
            <a:br>
              <a:rPr lang="en-AU" altLang="en-US" sz="4000" dirty="0">
                <a:latin typeface="+mn-lt"/>
                <a:cs typeface="Times New Roman" panose="02020603050405020304" pitchFamily="18" charset="0"/>
              </a:rPr>
            </a:br>
            <a:r>
              <a:rPr lang="en-AU" altLang="en-US" sz="4000" dirty="0">
                <a:latin typeface="+mn-lt"/>
                <a:cs typeface="Times New Roman" panose="02020603050405020304" pitchFamily="18" charset="0"/>
              </a:rPr>
              <a:t>There's only one flag for me!</a:t>
            </a:r>
            <a:br>
              <a:rPr lang="en-AU" altLang="en-US" sz="4000" dirty="0">
                <a:latin typeface="+mn-lt"/>
                <a:cs typeface="Times New Roman" panose="02020603050405020304" pitchFamily="18" charset="0"/>
              </a:rPr>
            </a:br>
            <a:r>
              <a:rPr lang="en-AU" altLang="en-US" sz="4000" dirty="0">
                <a:latin typeface="+mn-lt"/>
                <a:cs typeface="Times New Roman" panose="02020603050405020304" pitchFamily="18" charset="0"/>
              </a:rPr>
              <a:t>I'm going to march beneath the yellow, red and blue,</a:t>
            </a:r>
            <a:br>
              <a:rPr lang="en-AU" altLang="en-US" sz="4000" dirty="0">
                <a:latin typeface="+mn-lt"/>
                <a:cs typeface="Times New Roman" panose="02020603050405020304" pitchFamily="18" charset="0"/>
              </a:rPr>
            </a:br>
            <a:r>
              <a:rPr lang="en-AU" altLang="en-US" sz="4000" dirty="0">
                <a:latin typeface="+mn-lt"/>
                <a:cs typeface="Times New Roman" panose="02020603050405020304" pitchFamily="18" charset="0"/>
              </a:rPr>
              <a:t>To its precious principles be true.</a:t>
            </a:r>
            <a:br>
              <a:rPr lang="en-AU" altLang="en-US" sz="4000" dirty="0">
                <a:latin typeface="+mn-lt"/>
                <a:cs typeface="Times New Roman" panose="02020603050405020304" pitchFamily="18" charset="0"/>
              </a:rPr>
            </a:br>
            <a:r>
              <a:rPr lang="en-AU" altLang="en-US" sz="4000" dirty="0">
                <a:latin typeface="+mn-lt"/>
                <a:cs typeface="Times New Roman" panose="02020603050405020304" pitchFamily="18" charset="0"/>
              </a:rPr>
              <a:t>There's only one flag for me!</a:t>
            </a:r>
            <a:br>
              <a:rPr lang="en-AU" altLang="en-US" sz="4000" dirty="0">
                <a:latin typeface="+mn-lt"/>
                <a:cs typeface="Times New Roman" panose="02020603050405020304" pitchFamily="18" charset="0"/>
              </a:rPr>
            </a:br>
            <a:r>
              <a:rPr lang="en-AU" altLang="en-US" sz="4000" dirty="0">
                <a:latin typeface="+mn-lt"/>
                <a:cs typeface="Times New Roman" panose="02020603050405020304" pitchFamily="18" charset="0"/>
              </a:rPr>
              <a:t>There's only one flag for me!</a:t>
            </a:r>
            <a:br>
              <a:rPr lang="en-AU" altLang="en-US" sz="4000" dirty="0">
                <a:latin typeface="+mn-lt"/>
                <a:cs typeface="Times New Roman" panose="02020603050405020304" pitchFamily="18" charset="0"/>
              </a:rPr>
            </a:br>
            <a:r>
              <a:rPr lang="en-AU" altLang="en-US" sz="4000" dirty="0">
                <a:latin typeface="+mn-lt"/>
                <a:cs typeface="Times New Roman" panose="02020603050405020304" pitchFamily="18" charset="0"/>
              </a:rPr>
              <a:t>It speaks of power, pardon, peace and purity,</a:t>
            </a:r>
            <a:br>
              <a:rPr lang="en-AU" altLang="en-US" sz="4000" dirty="0">
                <a:latin typeface="+mn-lt"/>
                <a:cs typeface="Times New Roman" panose="02020603050405020304" pitchFamily="18" charset="0"/>
              </a:rPr>
            </a:br>
            <a:r>
              <a:rPr lang="en-AU" altLang="en-US" sz="4000" dirty="0">
                <a:latin typeface="+mn-lt"/>
                <a:cs typeface="Times New Roman" panose="02020603050405020304" pitchFamily="18" charset="0"/>
              </a:rPr>
              <a:t>There's only one flag for me!</a:t>
            </a:r>
            <a:endParaRPr lang="en-US" altLang="en-US" sz="4000" dirty="0">
              <a:latin typeface="+mn-lt"/>
              <a:cs typeface="Times New Roman" panose="02020603050405020304" pitchFamily="18" charset="0"/>
            </a:endParaRPr>
          </a:p>
        </p:txBody>
      </p:sp>
      <p:sp>
        <p:nvSpPr>
          <p:cNvPr id="2051" name="TextBox 6">
            <a:extLst>
              <a:ext uri="{FF2B5EF4-FFF2-40B4-BE49-F238E27FC236}">
                <a16:creationId xmlns:a16="http://schemas.microsoft.com/office/drawing/2014/main" id="{F546FF82-4FE2-7E85-F697-F8D350375BF0}"/>
              </a:ext>
            </a:extLst>
          </p:cNvPr>
          <p:cNvSpPr txBox="1">
            <a:spLocks noChangeArrowheads="1"/>
          </p:cNvSpPr>
          <p:nvPr/>
        </p:nvSpPr>
        <p:spPr bwMode="auto">
          <a:xfrm>
            <a:off x="119336" y="6179468"/>
            <a:ext cx="6096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600">
                <a:latin typeface="akagi_probook"/>
              </a:rPr>
              <a:t>CCLI Song # 7103005</a:t>
            </a:r>
          </a:p>
          <a:p>
            <a:pPr eaLnBrk="1" hangingPunct="1"/>
            <a:r>
              <a:rPr lang="en-US" altLang="en-US" sz="600">
                <a:latin typeface="akagi_probook"/>
              </a:rPr>
              <a:t>John Gowans | John Larsson</a:t>
            </a:r>
          </a:p>
          <a:p>
            <a:pPr eaLnBrk="1" hangingPunct="1">
              <a:buFont typeface="Arial" panose="020B0604020202020204" pitchFamily="34" charset="0"/>
              <a:buChar char="•"/>
            </a:pPr>
            <a:r>
              <a:rPr lang="en-US" altLang="en-US" sz="600">
                <a:latin typeface="akagi_probook"/>
              </a:rPr>
              <a:t>© Words: Salvationist Publishing &amp; Supplies Ltd. (Admin. by CopyCare Pacific Pty. Ltd.)</a:t>
            </a:r>
          </a:p>
          <a:p>
            <a:pPr eaLnBrk="1" hangingPunct="1">
              <a:buFont typeface="Arial" panose="020B0604020202020204" pitchFamily="34" charset="0"/>
              <a:buChar char="•"/>
            </a:pPr>
            <a:r>
              <a:rPr lang="en-US" altLang="en-US" sz="600">
                <a:latin typeface="akagi_probook"/>
              </a:rPr>
              <a:t>Music: Salvationist Publishing &amp; Supplies Ltd. (Admin. by CopyCare Pacific Pty. Ltd.)</a:t>
            </a:r>
          </a:p>
          <a:p>
            <a:pPr eaLnBrk="1" hangingPunct="1"/>
            <a:r>
              <a:rPr lang="en-US" altLang="en-US" sz="600" i="1">
                <a:latin typeface="akagi_probook"/>
              </a:rPr>
              <a:t>For use solely with the SongSelect® </a:t>
            </a:r>
            <a:r>
              <a:rPr lang="en-US" altLang="en-US" sz="600" i="1">
                <a:latin typeface="akagi_probook"/>
                <a:hlinkClick r:id="rId2"/>
              </a:rPr>
              <a:t>Terms of Use</a:t>
            </a:r>
            <a:r>
              <a:rPr lang="en-US" altLang="en-US" sz="600" i="1">
                <a:latin typeface="akagi_probook"/>
              </a:rPr>
              <a:t>. All rights reserved. </a:t>
            </a:r>
            <a:r>
              <a:rPr lang="en-US" altLang="en-US" sz="600" i="1">
                <a:latin typeface="akagi_probook"/>
                <a:hlinkClick r:id="rId3"/>
              </a:rPr>
              <a:t>www.ccli.com</a:t>
            </a:r>
            <a:endParaRPr lang="en-US" altLang="en-US" sz="600" i="1">
              <a:latin typeface="akagi_probook"/>
            </a:endParaRPr>
          </a:p>
          <a:p>
            <a:pPr eaLnBrk="1" hangingPunct="1"/>
            <a:r>
              <a:rPr lang="en-US" altLang="en-US" sz="600">
                <a:latin typeface="akagi_probook"/>
              </a:rPr>
              <a:t>CCLI Licence # </a:t>
            </a:r>
          </a:p>
        </p:txBody>
      </p:sp>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7</TotalTime>
  <Words>141</Words>
  <Application>Microsoft Office PowerPoint</Application>
  <PresentationFormat>Widescreen</PresentationFormat>
  <Paragraphs>7</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Calibri</vt:lpstr>
      <vt:lpstr>Arial</vt:lpstr>
      <vt:lpstr>Calibri Light</vt:lpstr>
      <vt:lpstr>Times New Roman</vt:lpstr>
      <vt:lpstr>akagi_probook</vt:lpstr>
      <vt:lpstr>Office Theme</vt:lpstr>
      <vt:lpstr>There's only one flag for me! There's only one flag for me! I'm going to march beneath the yellow, red and blue, To its precious principles be true. There's only one flag for me! There's only one flag for me! It speaks of power, pardon, peace and purity, There's only one flag for me!</vt:lpstr>
    </vt:vector>
  </TitlesOfParts>
  <Company>Salvation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There's only one flag for me! There's only one flag for me! I'm going to march beneath the yellow, red and blue, To its precious principles be true. </dc:title>
  <dc:creator>Perth Fortress</dc:creator>
  <cp:lastModifiedBy>Narelle Wheaton</cp:lastModifiedBy>
  <cp:revision>6</cp:revision>
  <dcterms:created xsi:type="dcterms:W3CDTF">2001-07-03T03:45:44Z</dcterms:created>
  <dcterms:modified xsi:type="dcterms:W3CDTF">2023-06-14T06:03:44Z</dcterms:modified>
</cp:coreProperties>
</file>